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84D-1B3D-4641-ADBE-6DF6069791E4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8BDE-6A42-468E-8560-8A8B3CE629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25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84D-1B3D-4641-ADBE-6DF6069791E4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8BDE-6A42-468E-8560-8A8B3CE629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23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84D-1B3D-4641-ADBE-6DF6069791E4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8BDE-6A42-468E-8560-8A8B3CE629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50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84D-1B3D-4641-ADBE-6DF6069791E4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8BDE-6A42-468E-8560-8A8B3CE629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5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84D-1B3D-4641-ADBE-6DF6069791E4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8BDE-6A42-468E-8560-8A8B3CE629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562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84D-1B3D-4641-ADBE-6DF6069791E4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8BDE-6A42-468E-8560-8A8B3CE629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632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84D-1B3D-4641-ADBE-6DF6069791E4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8BDE-6A42-468E-8560-8A8B3CE629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947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84D-1B3D-4641-ADBE-6DF6069791E4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8BDE-6A42-468E-8560-8A8B3CE629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716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84D-1B3D-4641-ADBE-6DF6069791E4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8BDE-6A42-468E-8560-8A8B3CE629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267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84D-1B3D-4641-ADBE-6DF6069791E4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8BDE-6A42-468E-8560-8A8B3CE629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55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484D-1B3D-4641-ADBE-6DF6069791E4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8BDE-6A42-468E-8560-8A8B3CE629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803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E484D-1B3D-4641-ADBE-6DF6069791E4}" type="datetimeFigureOut">
              <a:rPr lang="tr-TR" smtClean="0"/>
              <a:t>29.11.2022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98BDE-6A42-468E-8560-8A8B3CE629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875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874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923" y="1825625"/>
            <a:ext cx="3370153" cy="4351338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923" y="2984269"/>
            <a:ext cx="3370153" cy="197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372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şükrü yalçın</dc:creator>
  <cp:lastModifiedBy>şükrü yalçın</cp:lastModifiedBy>
  <cp:revision>1</cp:revision>
  <dcterms:created xsi:type="dcterms:W3CDTF">2022-11-29T06:52:07Z</dcterms:created>
  <dcterms:modified xsi:type="dcterms:W3CDTF">2022-11-29T06:52:29Z</dcterms:modified>
</cp:coreProperties>
</file>